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63" r:id="rId3"/>
    <p:sldId id="261" r:id="rId4"/>
    <p:sldId id="257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CCB7D-1286-491A-8FFC-D5E6D4C5F87C}" type="datetimeFigureOut">
              <a:rPr lang="it-IT" smtClean="0"/>
              <a:t>09/01/2025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619A2-0C01-4D7A-86DF-BAEFD8BB03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68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40779-FBF6-4336-ACC1-13421BEC8607}" type="datetime1">
              <a:rPr lang="it-IT" smtClean="0"/>
              <a:t>09/01/2025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5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8A9D-18AC-46F0-8028-B7EF6DCFADB8}" type="datetime1">
              <a:rPr lang="it-IT" smtClean="0"/>
              <a:t>09/01/2025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78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317A-ABD8-4A60-AE86-764154E6A3EA}" type="datetime1">
              <a:rPr lang="it-IT" smtClean="0"/>
              <a:t>09/01/2025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345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BD2ED-7678-4673-B539-85D5452D8A8F}" type="datetime1">
              <a:rPr lang="it-IT" smtClean="0"/>
              <a:t>09/01/2025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65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565C-F5F9-455E-A1F1-4AC8DD12F036}" type="datetime1">
              <a:rPr lang="it-IT" smtClean="0"/>
              <a:t>09/01/2025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8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1756-7420-489D-9D43-61239302C34F}" type="datetime1">
              <a:rPr lang="it-IT" smtClean="0"/>
              <a:t>09/01/2025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6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3E02-F3EC-4C47-AF95-FF849D4326B4}" type="datetime1">
              <a:rPr lang="it-IT" smtClean="0"/>
              <a:t>09/01/2025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03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42CBC-D449-4E6D-8802-AD8A5ED0D941}" type="datetime1">
              <a:rPr lang="it-IT" smtClean="0"/>
              <a:t>09/01/2025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1EAD-6B35-4362-9EFF-95B2EE54F6E7}" type="datetime1">
              <a:rPr lang="it-IT" smtClean="0"/>
              <a:t>09/01/2025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22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B76775-7E69-4DBC-9AB4-A8EAC533354B}" type="datetime1">
              <a:rPr lang="it-IT" smtClean="0"/>
              <a:t>09/01/2025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78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DEE0-0DD7-45CC-989F-75720874A408}" type="datetime1">
              <a:rPr lang="it-IT" smtClean="0"/>
              <a:t>09/01/2025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Tecnologie assistive per la didattica a.a. 2024/2025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3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15AC0-F245-46A5-88CB-5F15CAC5DAB5}" type="datetime1">
              <a:rPr lang="it-IT" smtClean="0"/>
              <a:t>09/01/2025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Tecnologie assistive per la didattica a.a. 2024/2025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AEE9BD-3D8D-4F2C-91EC-289A2318C12C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5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indan.github.io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7DA03F-CD2B-2FBE-F112-56E1A179E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35895"/>
            <a:ext cx="10058400" cy="3566160"/>
          </a:xfrm>
        </p:spPr>
        <p:txBody>
          <a:bodyPr/>
          <a:lstStyle/>
          <a:p>
            <a:r>
              <a:rPr lang="it-IT" sz="8800" dirty="0">
                <a:latin typeface="Opendyslexic" panose="00000500000000000000" pitchFamily="50" charset="0"/>
              </a:rPr>
              <a:t>HygienLife</a:t>
            </a:r>
            <a:br>
              <a:rPr lang="it-IT" sz="8800" dirty="0">
                <a:latin typeface="Opendyslexic" panose="00000500000000000000" pitchFamily="50" charset="0"/>
              </a:rPr>
            </a:br>
            <a:endParaRPr lang="it-IT" dirty="0">
              <a:latin typeface="Opendyslexic" panose="00000500000000000000" pitchFamily="50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4CC18-2D84-1957-452C-3225CB808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68" y="834716"/>
            <a:ext cx="3182112" cy="31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42312D-5B92-87DB-B1BE-BB5E5C0710CD}"/>
              </a:ext>
            </a:extLst>
          </p:cNvPr>
          <p:cNvSpPr txBox="1"/>
          <p:nvPr/>
        </p:nvSpPr>
        <p:spPr>
          <a:xfrm>
            <a:off x="423155" y="5502455"/>
            <a:ext cx="326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Opendyslexic" panose="00000500000000000000" pitchFamily="50" charset="0"/>
              </a:rPr>
              <a:t>Daniele Macchiarini</a:t>
            </a:r>
          </a:p>
          <a:p>
            <a:r>
              <a:rPr lang="it-IT" sz="2400" dirty="0">
                <a:latin typeface="Opendyslexic" panose="00000500000000000000" pitchFamily="50" charset="0"/>
              </a:rPr>
              <a:t>615976</a:t>
            </a:r>
          </a:p>
        </p:txBody>
      </p:sp>
    </p:spTree>
    <p:extLst>
      <p:ext uri="{BB962C8B-B14F-4D97-AF65-F5344CB8AC3E}">
        <p14:creationId xmlns:p14="http://schemas.microsoft.com/office/powerpoint/2010/main" val="72357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3925-7195-F44A-E4F8-F3F38D45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B3B02D7-C2E1-BD3E-BFA0-927916F3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L’IDEA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F641FB-7EEF-A98F-3499-60FAA0962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940C6B3-3639-F301-E9B8-FD99EDC0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14" y="2370312"/>
            <a:ext cx="8347166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Supporto dell’apprendimento di abitudini di igiene personale 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Benessere personale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Agevolare inclusione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Favorire indipendenza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0C0C29-D128-C133-3020-4B3E60A7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69" y="3548741"/>
            <a:ext cx="2630317" cy="26303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981F98-BC8B-6F47-EB3F-2898C7153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7" y="2370312"/>
            <a:ext cx="2630317" cy="26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41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5DEE92-9018-8E20-08DB-9EE3E883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OTTICA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B4C32E-61DF-42F5-97DA-D4B4B0B6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914" y="2044095"/>
            <a:ext cx="8575766" cy="2769809"/>
          </a:xfrm>
        </p:spPr>
        <p:txBody>
          <a:bodyPr/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Genitori e/o educatori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Disturbi dello spettro autistico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Dislessia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Disabilità cognitive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6/8 anni di età e oltre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91741A-140A-70B4-4A9A-12BF942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57633E-40F4-ADE3-46C3-D412D4502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754" y="1737361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7DB2FD-2E73-809B-E17A-18DCC6901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4002678"/>
            <a:ext cx="2235926" cy="22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3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3A9B70A-F746-C2EB-92D5-F17A95F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UN SITO WEB RESPONSIVE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F18D1D95-17DD-4137-E84A-F612E19E0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36" y="2010967"/>
            <a:ext cx="4312394" cy="3313735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2C144B-D3E1-8257-386D-FAE8FFF5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086DF0-C0A4-1EA7-537E-9B1B5F96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2"/>
          <a:stretch/>
        </p:blipFill>
        <p:spPr>
          <a:xfrm>
            <a:off x="10404042" y="1298823"/>
            <a:ext cx="2927799" cy="64728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202BE5A-3EE2-4259-158D-1DECD40D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27" y="3326581"/>
            <a:ext cx="4476006" cy="313320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98E99C-0913-3D80-885C-0204B3706730}"/>
              </a:ext>
            </a:extLst>
          </p:cNvPr>
          <p:cNvSpPr txBox="1"/>
          <p:nvPr/>
        </p:nvSpPr>
        <p:spPr>
          <a:xfrm>
            <a:off x="1097280" y="1903757"/>
            <a:ext cx="61747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OpenDyslexic" panose="00000500000000000000" pitchFamily="50" charset="0"/>
              </a:rPr>
              <a:t>Sito reso pubblico sfruttando GitHub Pages</a:t>
            </a:r>
          </a:p>
          <a:p>
            <a:r>
              <a:rPr lang="it-IT" sz="2800" dirty="0">
                <a:latin typeface="OpenDyslexic" panose="00000500000000000000" pitchFamily="50" charset="0"/>
                <a:hlinkClick r:id="rId5"/>
              </a:rPr>
              <a:t>linkindan.github.io/</a:t>
            </a:r>
            <a:endParaRPr lang="it-IT" sz="2800" dirty="0">
              <a:latin typeface="OpenDyslexic" panose="00000500000000000000" pitchFamily="50" charset="0"/>
            </a:endParaRP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latin typeface="OpenDyslexic" panose="00000500000000000000" pitchFamily="50" charset="0"/>
              </a:rPr>
              <a:t>Particolare attenzione alla semplicità e intuitività</a:t>
            </a:r>
          </a:p>
          <a:p>
            <a:endParaRPr lang="it-IT" sz="2800" dirty="0">
              <a:latin typeface="OpenDyslexic" panose="00000500000000000000" pitchFamily="50" charset="0"/>
            </a:endParaRPr>
          </a:p>
          <a:p>
            <a:r>
              <a:rPr lang="it-IT" sz="2800" dirty="0">
                <a:latin typeface="OpenDyslexic" panose="00000500000000000000" pitchFamily="50" charset="0"/>
              </a:rPr>
              <a:t>Utilizzo del CSS per adattamento ai vari dispositivi di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241828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5B09D-7C8A-E93F-DD92-C39D0AC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CARATTERISTICHE PRINCIPALI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14BB34-27CB-6B36-FFC5-65025EE0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23066"/>
            <a:ext cx="10058400" cy="2750329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Pittogrammi CAA (licenza Creative Commons)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Sintesi vocale ottenuta tramite TTS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Collegamenti a video su YouTube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Responsività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F97FE0-3392-D8F3-EE39-D647A5363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1D393C-CE16-BC0B-239D-DF3B1F34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60" y="3927722"/>
            <a:ext cx="4391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3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D1F2-B0B9-3D37-7861-51F878104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3CE8ED-303A-87C0-B7D0-63067FEE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STRUMENTI IMPIEGATI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E88AC7-A787-586F-18BE-6C626376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7898"/>
            <a:ext cx="10058400" cy="3492723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OpenDyslexic font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HTML, CSS E JavaScript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Sito ARASAAC per i pittogrammi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Text-To-Speech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YouTube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B3C8BB-1A52-EDD1-7B9E-A5B0C2EFA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E6D028-B147-535A-8CAB-ADAAAC29F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38" y="1737360"/>
            <a:ext cx="2165684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73DC69A-CE27-E192-CC63-965EBAA5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1" y="3971916"/>
            <a:ext cx="3920980" cy="229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F73750-8201-A294-388A-975BF92B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883543"/>
            <a:ext cx="5210297" cy="12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41F667-BC13-E6BE-5DBB-D9F3F9C6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OpenDyslexic" panose="00000500000000000000" pitchFamily="50" charset="0"/>
              </a:rPr>
              <a:t>SFIDE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597046-E40B-F1BA-765B-815BE838A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8253"/>
            <a:ext cx="10058399" cy="1713895"/>
          </a:xfrm>
        </p:spPr>
        <p:txBody>
          <a:bodyPr>
            <a:normAutofit/>
          </a:bodyPr>
          <a:lstStyle/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Limitatezza dei simboli ARASAAC</a:t>
            </a: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Utilizzo di simboli in licenza creative </a:t>
            </a:r>
            <a:r>
              <a:rPr lang="it-IT" sz="2800" dirty="0" err="1">
                <a:latin typeface="OpenDyslexic" panose="00000500000000000000" pitchFamily="50" charset="0"/>
              </a:rPr>
              <a:t>commons</a:t>
            </a:r>
            <a:endParaRPr lang="it-IT" sz="2800" dirty="0">
              <a:latin typeface="OpenDyslexic" panose="00000500000000000000" pitchFamily="50" charset="0"/>
            </a:endParaRPr>
          </a:p>
          <a:p>
            <a:pPr>
              <a:buSzPct val="130000"/>
              <a:buFont typeface="Arial" panose="020B0604020202020204" pitchFamily="34" charset="0"/>
              <a:buChar char="•"/>
            </a:pPr>
            <a:r>
              <a:rPr lang="it-IT" sz="2800" dirty="0">
                <a:latin typeface="OpenDyslexic" panose="00000500000000000000" pitchFamily="50" charset="0"/>
              </a:rPr>
              <a:t> Video YouTube in italiano non esistenti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740BD4-FD16-5011-EB7A-B92FB2189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56E521-C622-D77F-93FF-AF4554E20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28" y="5076159"/>
            <a:ext cx="3519352" cy="9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32430F8-1C9D-1665-B40B-63869049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507810"/>
            <a:ext cx="2146663" cy="14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788BE-8BE0-FD33-F844-E05E27EC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873515-8017-603A-9100-E6D800098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1400" dirty="0"/>
              <a:t>Tecnologie assistive per la didattica </a:t>
            </a:r>
            <a:r>
              <a:rPr lang="it-IT" sz="1400" dirty="0" err="1"/>
              <a:t>a.a</a:t>
            </a:r>
            <a:r>
              <a:rPr lang="it-IT" sz="1400" dirty="0"/>
              <a:t>. 2024/2025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C88476-BA0D-D1D9-9A03-8E5D0D7BC5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2779295"/>
            <a:ext cx="8839200" cy="866273"/>
          </a:xfrm>
        </p:spPr>
        <p:txBody>
          <a:bodyPr>
            <a:normAutofit/>
          </a:bodyPr>
          <a:lstStyle/>
          <a:p>
            <a:r>
              <a:rPr lang="it-IT" dirty="0">
                <a:latin typeface="OpenDyslexic" panose="00000500000000000000" pitchFamily="50" charset="0"/>
              </a:rPr>
              <a:t>GRAZIE PER L’ATTENZIONE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C53EB4-F195-FF44-3882-553D2CF3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20" y="380832"/>
            <a:ext cx="2261937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2B7E7B-FCC3-5F99-012B-17DC055A1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89" y="380832"/>
            <a:ext cx="2261938" cy="2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C8BA61-B051-7BF7-FBA4-CAD0E946C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08" y="4235116"/>
            <a:ext cx="1848684" cy="18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E69167-F343-DA62-4B22-6BB4F058E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76400" y="5437469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OpenDyslexic" panose="00000500000000000000" pitchFamily="50" charset="0"/>
                <a:ea typeface="+mj-ea"/>
                <a:cs typeface="+mj-cs"/>
              </a:rPr>
              <a:t>Daniele</a:t>
            </a:r>
            <a:endParaRPr lang="it-IT" sz="4800" spc="-50" dirty="0">
              <a:solidFill>
                <a:schemeClr val="tx1">
                  <a:lumMod val="75000"/>
                  <a:lumOff val="25000"/>
                </a:schemeClr>
              </a:solidFill>
              <a:latin typeface="OpenDyslexic" panose="00000500000000000000" pitchFamily="50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96866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Verde gia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242</TotalTime>
  <Words>222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OpenDyslexic</vt:lpstr>
      <vt:lpstr>OpenDyslexic</vt:lpstr>
      <vt:lpstr>Retrospettivo</vt:lpstr>
      <vt:lpstr>HygienLife </vt:lpstr>
      <vt:lpstr>L’IDEA</vt:lpstr>
      <vt:lpstr>OTTICA</vt:lpstr>
      <vt:lpstr>UN SITO WEB RESPONSIVE</vt:lpstr>
      <vt:lpstr>CARATTERISTICHE PRINCIPALI</vt:lpstr>
      <vt:lpstr>STRUMENTI IMPIEGATI</vt:lpstr>
      <vt:lpstr>SFIDE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Macchiarini</dc:creator>
  <cp:lastModifiedBy>Daniele Macchiarini</cp:lastModifiedBy>
  <cp:revision>9</cp:revision>
  <dcterms:created xsi:type="dcterms:W3CDTF">2025-01-06T10:34:21Z</dcterms:created>
  <dcterms:modified xsi:type="dcterms:W3CDTF">2025-01-09T17:05:22Z</dcterms:modified>
</cp:coreProperties>
</file>